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7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7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3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F59EF-4B7B-4DFA-8261-D6A457568A8A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A88A8-2AAC-4A62-8FA2-9D77CDB51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42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3D68-C63C-E61B-A8EF-B3DE599B4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669FD-5449-0A67-0101-2F72880BE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E7134-3FD3-F120-87B3-9B9E57C7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ABFE-A216-4AB4-898E-62292A0125B4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D9AA-7BAC-0E0E-F092-4997CE9B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183C8-7303-35C5-9CBC-6FBC57A3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37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2D876-1E79-C0D0-A714-A4910A4B0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7A7B6-23AC-65A9-40C3-5D30A9F09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0ED4-3B90-D375-FC47-84C9AE248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966D3-62EA-4CC7-934B-A184CF0EB9A7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6B293-0ABA-EF6E-8AD5-8FB519A71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01B5E-C175-7905-8CF4-F57C0E0FA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02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03A88D-B5CC-2C39-C667-F67C9D6991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97DEA-FFBE-F44E-00A7-72E3C8D224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3DE99-CEA0-31AC-EB59-5523E8AF9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C486-C902-4A3E-8C1C-3FC29BF7574D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578951-1A9E-9EBC-6467-27EEB32F8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817FE-BE0F-0734-57FB-C45736F33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3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02F5-FFD4-D69A-8852-71A0502C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EB05-4415-6EB4-0D68-DDE8B30F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B1257-7B47-2407-4B02-98A239EC2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0679C-9CF4-4021-A3A0-BCDF2DEE604C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5CFF5-E8AC-A071-7650-2C6BA857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97FA4-B0F3-F8AB-AD30-1427538B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4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1FD9-A75B-CAFC-9087-97233BCB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633D1-C625-7211-88F9-44DB97A51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31A2C-4D0C-1C61-AF9E-549EBDB9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7EB0-BF48-4C5F-81F7-C51F106B4DB4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FF4A7-DE85-29CC-4EFA-A849A3827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00052-E183-3B1E-CF19-461F6B96F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13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82392-7664-AF22-9230-544F1A50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31C79-D6DD-14E0-990D-93E9B196C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FD4E5-7139-529D-20BF-BF92F78C1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ED90A-757F-ED87-04C4-19488DAE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98F1-3314-4C9C-A595-43339E248EA2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0AA45-F74F-706D-7E9A-80F06AE0B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8405B-84AB-1BF4-685E-48A0473E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57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5B571-B366-81D4-13B9-D0D52DF1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9D170-E4AA-8A77-66FA-1E70BA68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A3876-DAFC-AF68-59C3-29D814CD5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1EA34-91E3-0912-2039-751B0B30C0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0A07E5-9508-D176-827E-2DC9DFA163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B9D0ED-CDD9-3C4E-36AF-70B17AD8A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0C7D3-6F11-43E1-912D-B39427A8914B}" type="datetime1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B01337-CB6C-D39A-D39A-34177489B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25F944-2922-BA99-ABFA-5F951F76B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9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F638-884B-B67F-F277-06EA43CF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692FCF-5B90-E4B0-9965-D7479CE8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5F72-B753-4A60-961E-F098CC434292}" type="datetime1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C52B7-6EED-0D92-3C26-2CAA23147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F3B40-DE14-3DF1-7636-325029FD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1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9905B-E4DE-518E-DC32-EE471851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E6E63-864E-4DDF-8E38-5F0E998A812C}" type="datetime1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07B25-2189-23A3-10E6-C674362F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56E3E-670D-004A-3FE6-6643AB6B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6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AE04-E322-9A9E-2A1E-CF341008B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67A2A-48F6-5E7F-2348-4455E455A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7B499-E0EA-60D6-E16D-C288BFF57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BE304-4FA6-E017-8A17-28D7F905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61A7F-DFD2-4C22-9EA6-486F72D7D61C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A80BA-BCAD-B041-93F8-04BE2877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9C956-4A24-83A5-BA56-1703867B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0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1C618-2289-9FCC-149C-6A5D42EA1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2B036-128F-C90C-0348-00F24849A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BE2690-EEDA-55CF-8FC3-75245531E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424B5-37B5-9839-DD77-723B7BD7F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FD389-A31E-4175-A65A-2BCCB6EC28C5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D7591-608F-0C56-4860-1A83F5116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2F4FA-3806-A8B4-CA64-F5CC2ADD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49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8939D-3182-9165-25D7-AC61C23C6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71C34-6A09-ECF8-385C-ECE08143F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F627C-FD1A-C345-B142-0E8BF917E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32551-F189-4CD3-9883-0A4EB4AA4781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31035-FD19-FC90-0043-B3728B127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E3C8-9BE1-F2EF-8530-AFFBFF68DA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C1541-9877-49D9-AE03-1AAAD20C9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7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dynamodb/latest/developerguide/read-only-permissions-on-table-items.html" TargetMode="External"/><Relationship Id="rId2" Type="http://schemas.openxmlformats.org/officeDocument/2006/relationships/hyperlink" Target="https://wenheqi.medium.com/dynamodb-101-allow-access-to-a-specific-table-8c97bfdbb171#:~:text=First%2C%20login%20IAM.,to%20allow%20on%20this%20polic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bscription.packtpub.com/book/big-data-and-business-intelligence/9781784393755/6/ch06lvl1sec81/creating-a-dynamodb-read-only-group-using-aws-ia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201AF3-A3E5-2E03-1EA6-E29452092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A8CE1-18C9-0008-95CA-461125A0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323380" cy="3222326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EE5E-696A-FF4E-79B9-E5D65AE8E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15299"/>
            <a:ext cx="5618020" cy="1303485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Ankita Phadke</a:t>
            </a:r>
          </a:p>
          <a:p>
            <a:pPr algn="l"/>
            <a:r>
              <a:rPr lang="en-US" sz="2500" dirty="0"/>
              <a:t>04/24/23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F5716-2A4A-86DA-851B-FE2A06BA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E3BB71-1A0A-45F7-9D9D-A8416DA4383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6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1E39E4-C439-242F-B6A8-D04F3AC83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4" b="42370"/>
          <a:stretch/>
        </p:blipFill>
        <p:spPr>
          <a:xfrm>
            <a:off x="563880" y="2562478"/>
            <a:ext cx="11064240" cy="28121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41AAE-7D11-1C2F-41B4-EAAEA376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5F5CAA-25FC-3C84-6B66-AB17780CBB2F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6F442E-EEE9-D5D6-BC7C-7F61D8796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47" y="994944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 to IAM&gt; Policies&gt; select </a:t>
            </a:r>
            <a:r>
              <a:rPr lang="en-US" dirty="0" err="1"/>
              <a:t>AmazonDynamoDBReadOnlyAccess</a:t>
            </a:r>
            <a:r>
              <a:rPr lang="en-US" dirty="0"/>
              <a:t> policy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E351A5-ADA6-4794-6426-519AB504BC08}"/>
              </a:ext>
            </a:extLst>
          </p:cNvPr>
          <p:cNvSpPr/>
          <p:nvPr/>
        </p:nvSpPr>
        <p:spPr>
          <a:xfrm>
            <a:off x="9846169" y="1665504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732C34-6910-9F7B-C2AB-F9EE0846B0E7}"/>
              </a:ext>
            </a:extLst>
          </p:cNvPr>
          <p:cNvSpPr/>
          <p:nvPr/>
        </p:nvSpPr>
        <p:spPr>
          <a:xfrm>
            <a:off x="2367280" y="4257040"/>
            <a:ext cx="2509520" cy="447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30C4D-78B5-5125-99B5-0C769F760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0" b="32000"/>
          <a:stretch/>
        </p:blipFill>
        <p:spPr>
          <a:xfrm>
            <a:off x="609600" y="2437479"/>
            <a:ext cx="10972800" cy="34564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C1051-EA4D-2997-09F3-32E9B062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CB661F-15B7-B097-13B1-9C20EB71C772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3AE011-B635-A186-D123-3F0140665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005491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Actions&gt; Select ‘Attach’ policy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0721D-BB4F-D7CB-191B-9B91E084ED25}"/>
              </a:ext>
            </a:extLst>
          </p:cNvPr>
          <p:cNvSpPr/>
          <p:nvPr/>
        </p:nvSpPr>
        <p:spPr>
          <a:xfrm>
            <a:off x="9763760" y="1086384"/>
            <a:ext cx="200870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E5D14B-7828-B794-8E8C-D877CC084A6C}"/>
              </a:ext>
            </a:extLst>
          </p:cNvPr>
          <p:cNvSpPr/>
          <p:nvPr/>
        </p:nvSpPr>
        <p:spPr>
          <a:xfrm>
            <a:off x="8918993" y="3177136"/>
            <a:ext cx="1689533" cy="3412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82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CAFC7-BF14-50FE-2475-5E6902071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6" b="7315"/>
          <a:stretch/>
        </p:blipFill>
        <p:spPr>
          <a:xfrm>
            <a:off x="1026160" y="1771313"/>
            <a:ext cx="10139680" cy="45850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6E817-B0EC-0F7F-12D3-C56FC663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F92DD4-CF09-2E54-32DC-0467A7B69F49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E00181-763B-1CE9-21E6-41C1078196D2}"/>
              </a:ext>
            </a:extLst>
          </p:cNvPr>
          <p:cNvSpPr/>
          <p:nvPr/>
        </p:nvSpPr>
        <p:spPr>
          <a:xfrm>
            <a:off x="9763760" y="1086384"/>
            <a:ext cx="200870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5A92C0-248F-D148-50FC-A58D1885B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005491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the user – ‘IAMDemo1’ and click on ‘Attach policy’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70E5D3-C3DC-C875-0112-F2809ADD6284}"/>
              </a:ext>
            </a:extLst>
          </p:cNvPr>
          <p:cNvSpPr/>
          <p:nvPr/>
        </p:nvSpPr>
        <p:spPr>
          <a:xfrm>
            <a:off x="7924800" y="6024880"/>
            <a:ext cx="782320" cy="365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13AA3E-7CB8-D8EA-92A0-C058D4AD7118}"/>
              </a:ext>
            </a:extLst>
          </p:cNvPr>
          <p:cNvSpPr/>
          <p:nvPr/>
        </p:nvSpPr>
        <p:spPr>
          <a:xfrm>
            <a:off x="1513840" y="3169920"/>
            <a:ext cx="1239520" cy="2590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69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C19AC2-82AF-ADB9-12E0-2F23EF5B1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6" b="23111"/>
          <a:stretch/>
        </p:blipFill>
        <p:spPr>
          <a:xfrm>
            <a:off x="802640" y="1860736"/>
            <a:ext cx="10901680" cy="39609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38529-B5DF-09DC-E868-EB576F2C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C7A108D-6479-1B4A-B934-767651B0F33D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2511DE-EA83-F50C-C973-5B19A753B90F}"/>
              </a:ext>
            </a:extLst>
          </p:cNvPr>
          <p:cNvSpPr/>
          <p:nvPr/>
        </p:nvSpPr>
        <p:spPr>
          <a:xfrm>
            <a:off x="9763760" y="1086384"/>
            <a:ext cx="200870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E0B0CE-7542-F472-1DD2-6F5B200F4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005491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Policy was attached successfully to the user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A559B0-1ED8-8018-96F3-77F39EF8ED0C}"/>
              </a:ext>
            </a:extLst>
          </p:cNvPr>
          <p:cNvSpPr/>
          <p:nvPr/>
        </p:nvSpPr>
        <p:spPr>
          <a:xfrm>
            <a:off x="2357120" y="2032000"/>
            <a:ext cx="3159760" cy="375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4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B0C3F8-B61C-7556-53AC-3C7CDA1E2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48" b="27111"/>
          <a:stretch/>
        </p:blipFill>
        <p:spPr>
          <a:xfrm>
            <a:off x="833120" y="2094230"/>
            <a:ext cx="10820400" cy="36969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B8D96-A746-0254-C80F-0AE214F2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32152D-6C63-8ECB-6B5D-49673F03F809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66A3F-2533-C342-B460-C112ED5DF83B}"/>
              </a:ext>
            </a:extLst>
          </p:cNvPr>
          <p:cNvSpPr/>
          <p:nvPr/>
        </p:nvSpPr>
        <p:spPr>
          <a:xfrm>
            <a:off x="9763760" y="1086384"/>
            <a:ext cx="200870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2A9BB3-1FD2-EDED-8771-8C741CA9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983269"/>
            <a:ext cx="10734040" cy="4316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Open IAM&gt; User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7486E4-138F-8EB5-37B4-8E8DB089F774}"/>
              </a:ext>
            </a:extLst>
          </p:cNvPr>
          <p:cNvSpPr/>
          <p:nvPr/>
        </p:nvSpPr>
        <p:spPr>
          <a:xfrm>
            <a:off x="2407920" y="3799840"/>
            <a:ext cx="8361680" cy="32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5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6ED0F-7D3E-9A9D-005B-94D286AC1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024A04-A674-774A-11EA-FFB48929E2FE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6FDE8-C67D-BD94-7D88-06259A1D6E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01" b="9119"/>
          <a:stretch/>
        </p:blipFill>
        <p:spPr>
          <a:xfrm>
            <a:off x="1102360" y="1810336"/>
            <a:ext cx="9987280" cy="44426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CFC5023-6408-2DA0-309E-54D709DC4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005492"/>
            <a:ext cx="10734040" cy="4316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Check the policies attached to IAMDemo1 user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D3B18E-FFF3-8264-2E9F-F7AE9AE5C36F}"/>
              </a:ext>
            </a:extLst>
          </p:cNvPr>
          <p:cNvSpPr/>
          <p:nvPr/>
        </p:nvSpPr>
        <p:spPr>
          <a:xfrm>
            <a:off x="9763760" y="1086384"/>
            <a:ext cx="200870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6BD632-63BB-0D7B-77A2-CBD16F9D1131}"/>
              </a:ext>
            </a:extLst>
          </p:cNvPr>
          <p:cNvSpPr/>
          <p:nvPr/>
        </p:nvSpPr>
        <p:spPr>
          <a:xfrm>
            <a:off x="2600960" y="4805680"/>
            <a:ext cx="6837680" cy="8935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8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7AA23A-47D6-9494-C991-0DD7E1613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2E7E31-BD39-E2EF-8621-CF499654DF53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60C6A2-8550-B656-5F0C-7A2FF6C64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005492"/>
            <a:ext cx="10734040" cy="4316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Run the script to insert data into ‘Books2’ table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9B7742-9412-A48B-AE2A-CC5672649B33}"/>
              </a:ext>
            </a:extLst>
          </p:cNvPr>
          <p:cNvSpPr/>
          <p:nvPr/>
        </p:nvSpPr>
        <p:spPr>
          <a:xfrm>
            <a:off x="9743440" y="983269"/>
            <a:ext cx="2306320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2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2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316F7-27B9-E4AA-05A6-9CE1E0AF32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7000" b="38293"/>
          <a:stretch/>
        </p:blipFill>
        <p:spPr>
          <a:xfrm>
            <a:off x="1398947" y="2049767"/>
            <a:ext cx="9238573" cy="405220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9D049D-2B1D-B683-E895-9716832E3C35}"/>
              </a:ext>
            </a:extLst>
          </p:cNvPr>
          <p:cNvSpPr/>
          <p:nvPr/>
        </p:nvSpPr>
        <p:spPr>
          <a:xfrm>
            <a:off x="1371600" y="2885440"/>
            <a:ext cx="5059680" cy="8432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6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0A5B60-854D-BCBE-6A59-CD1047FC2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00" b="14074"/>
          <a:stretch/>
        </p:blipFill>
        <p:spPr>
          <a:xfrm>
            <a:off x="2211747" y="1591311"/>
            <a:ext cx="7768505" cy="47447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61BE1-5174-26D6-0FF1-9C2F5ED10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5017B4-4FA0-CB50-132E-6AC64ED9D41D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806004-FE4D-FF07-9132-1A61C9E8A04B}"/>
              </a:ext>
            </a:extLst>
          </p:cNvPr>
          <p:cNvSpPr/>
          <p:nvPr/>
        </p:nvSpPr>
        <p:spPr>
          <a:xfrm>
            <a:off x="2211747" y="5537200"/>
            <a:ext cx="7135453" cy="7988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C5455D-A7B5-426F-3BD7-AEF1F533B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005492"/>
            <a:ext cx="10734040" cy="4316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Insert throws an error, as access is not allowed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676E8B-32CF-AC68-CCED-9FC2BC8410B6}"/>
              </a:ext>
            </a:extLst>
          </p:cNvPr>
          <p:cNvSpPr/>
          <p:nvPr/>
        </p:nvSpPr>
        <p:spPr>
          <a:xfrm>
            <a:off x="9743440" y="983269"/>
            <a:ext cx="2306320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2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2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6644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FFEA3-6DCB-B5D8-6CBF-715ED947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793433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6B00B-9CD4-7134-BC3F-E02380C5A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78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https://wenheqi.medium.com/dynamodb-101-allow-access-to-a-specific-table-8c97bfdbb171#:~:text=First%2C%20login%20IAM.,to%20allow%20on%20this%20policy</a:t>
            </a:r>
            <a:r>
              <a:rPr lang="en-US" sz="2000" dirty="0"/>
              <a:t>.</a:t>
            </a:r>
          </a:p>
          <a:p>
            <a:r>
              <a:rPr lang="en-US" sz="2000" dirty="0">
                <a:hlinkClick r:id="rId3"/>
              </a:rPr>
              <a:t>https://docs.aws.amazon.com/amazondynamodb/latest/developerguide/read-only-permissions-on-table-items.html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https://subscription.packtpub.com/book/big-data-and-business-intelligence/9781784393755/6/ch06lvl1sec81/creating-a-dynamodb-read-only-group-using-aws-iam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0A358-11BB-98B2-FC3F-C3E3F68F3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1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A5380-4010-7953-EE51-CC234203D8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63" r="27327" b="77012"/>
          <a:stretch/>
        </p:blipFill>
        <p:spPr>
          <a:xfrm>
            <a:off x="2872616" y="2488324"/>
            <a:ext cx="6446767" cy="1881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76ABC-01B9-ED05-454D-319D3E32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65627"/>
            <a:ext cx="11059160" cy="76572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C38566-3772-0FE4-C99F-82DB7D82C153}"/>
              </a:ext>
            </a:extLst>
          </p:cNvPr>
          <p:cNvSpPr/>
          <p:nvPr/>
        </p:nvSpPr>
        <p:spPr>
          <a:xfrm>
            <a:off x="3169920" y="3586480"/>
            <a:ext cx="1524000" cy="32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2031AE6-B306-F344-569A-94B9B126A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46" y="1031349"/>
            <a:ext cx="10782994" cy="12962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AWS IAM user – IAMDemo1 is already logged in to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Click on File &gt; New File to create a new Python file</a:t>
            </a:r>
          </a:p>
          <a:p>
            <a:pPr marL="0" indent="0">
              <a:buNone/>
            </a:pPr>
            <a:r>
              <a:rPr lang="en-US" dirty="0"/>
              <a:t>(This is done directly on local copy of </a:t>
            </a:r>
            <a:r>
              <a:rPr lang="en-US" dirty="0" err="1"/>
              <a:t>VSCode</a:t>
            </a:r>
            <a:r>
              <a:rPr lang="en-US" dirty="0"/>
              <a:t>, on the laptop)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1731FD-902C-9C13-0EBD-679A6E1DBB94}"/>
              </a:ext>
            </a:extLst>
          </p:cNvPr>
          <p:cNvSpPr/>
          <p:nvPr/>
        </p:nvSpPr>
        <p:spPr>
          <a:xfrm>
            <a:off x="9551748" y="1278029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F4B60B2-53CA-9A56-6A41-AE5B4DC9C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39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30D1AB-58AD-B770-C8D7-179142CF0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983" b="32873"/>
          <a:stretch/>
        </p:blipFill>
        <p:spPr>
          <a:xfrm>
            <a:off x="1644869" y="1832027"/>
            <a:ext cx="8902262" cy="46035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FF6BC2-FA5F-FD19-D773-C1B8C74CCEAC}"/>
              </a:ext>
            </a:extLst>
          </p:cNvPr>
          <p:cNvSpPr/>
          <p:nvPr/>
        </p:nvSpPr>
        <p:spPr>
          <a:xfrm>
            <a:off x="9551748" y="1278029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692B68F-C581-0F0D-58A1-D45F37906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65627"/>
            <a:ext cx="11059160" cy="76572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27D66F-C573-FDB3-C09B-FF6869B5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1031920"/>
            <a:ext cx="10919692" cy="6348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Write code to create new DynamoDB table named: ‘Books2’ and run the file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5D9FD-15B9-B037-2FE3-75FF50083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14B4E5-D9E8-ACEB-A599-E604FC41B27C}"/>
              </a:ext>
            </a:extLst>
          </p:cNvPr>
          <p:cNvSpPr/>
          <p:nvPr/>
        </p:nvSpPr>
        <p:spPr>
          <a:xfrm>
            <a:off x="2001520" y="2682240"/>
            <a:ext cx="4094480" cy="1117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30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12A74-6374-3054-5CC3-963679AB2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811" b="17855"/>
          <a:stretch/>
        </p:blipFill>
        <p:spPr>
          <a:xfrm>
            <a:off x="2111878" y="1517346"/>
            <a:ext cx="7968243" cy="5030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D3B906-26EE-E7CC-2E25-7AB6E0B6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65627"/>
            <a:ext cx="11059160" cy="76572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72D3E-7FB0-3075-6F02-17151FE34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86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Table gets created successfully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2E8B54-30C3-29E5-9F95-22CFA78ED468}"/>
              </a:ext>
            </a:extLst>
          </p:cNvPr>
          <p:cNvSpPr/>
          <p:nvPr/>
        </p:nvSpPr>
        <p:spPr>
          <a:xfrm>
            <a:off x="9551748" y="932589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802D1-618B-95DA-30DF-1741465B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861EB-55AE-1B96-7673-3746A19E3FE7}"/>
              </a:ext>
            </a:extLst>
          </p:cNvPr>
          <p:cNvSpPr/>
          <p:nvPr/>
        </p:nvSpPr>
        <p:spPr>
          <a:xfrm>
            <a:off x="2111878" y="5862320"/>
            <a:ext cx="6498722" cy="4940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0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F96EE-EC74-F62C-1F0E-2C9811566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4" b="50000"/>
          <a:stretch/>
        </p:blipFill>
        <p:spPr>
          <a:xfrm>
            <a:off x="0" y="2709566"/>
            <a:ext cx="12192000" cy="2609193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BD0BC26-D90E-6E7C-954C-702500430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47" y="994944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Verify if table is successfully created inside AWS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F41C43-371D-D768-2A4C-37BE3B72CA68}"/>
              </a:ext>
            </a:extLst>
          </p:cNvPr>
          <p:cNvSpPr/>
          <p:nvPr/>
        </p:nvSpPr>
        <p:spPr>
          <a:xfrm>
            <a:off x="9846169" y="994944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E1CB6C2-664E-1417-36A0-C46F4218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65" y="24089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27F60-C2A8-50B2-2BA8-8BF71D02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ABA36-45F6-FB23-1519-353439CF5509}"/>
              </a:ext>
            </a:extLst>
          </p:cNvPr>
          <p:cNvSpPr/>
          <p:nvPr/>
        </p:nvSpPr>
        <p:spPr>
          <a:xfrm>
            <a:off x="9846169" y="985243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9C8D73-4E23-4453-C510-1FD03FDF7FEE}"/>
              </a:ext>
            </a:extLst>
          </p:cNvPr>
          <p:cNvSpPr txBox="1">
            <a:spLocks/>
          </p:cNvSpPr>
          <p:nvPr/>
        </p:nvSpPr>
        <p:spPr>
          <a:xfrm>
            <a:off x="550765" y="229222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4B631F-0C61-97ED-92DC-CE7CB9E4B05E}"/>
              </a:ext>
            </a:extLst>
          </p:cNvPr>
          <p:cNvSpPr/>
          <p:nvPr/>
        </p:nvSpPr>
        <p:spPr>
          <a:xfrm>
            <a:off x="2011680" y="4541520"/>
            <a:ext cx="9760787" cy="375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69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F95DF5-5F15-04EF-3ED1-DBD483121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67" b="26743"/>
          <a:stretch/>
        </p:blipFill>
        <p:spPr>
          <a:xfrm>
            <a:off x="0" y="1898168"/>
            <a:ext cx="12192000" cy="416209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9AF7D9-7DBE-0C60-CA20-006A4931C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E6120-3DB6-ED95-23F5-1EC31CEBE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47" y="994944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Check details of the table like – Partition &amp; Sort Key are correct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22C8E2-A4F5-0FA4-F28E-06E7291F3B9D}"/>
              </a:ext>
            </a:extLst>
          </p:cNvPr>
          <p:cNvSpPr/>
          <p:nvPr/>
        </p:nvSpPr>
        <p:spPr>
          <a:xfrm>
            <a:off x="10161129" y="983269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BC9BC0-947B-3B51-3AF8-102C03D6DC6D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BCC93B-1A5C-1C78-2298-A04FB40F3B3B}"/>
              </a:ext>
            </a:extLst>
          </p:cNvPr>
          <p:cNvSpPr/>
          <p:nvPr/>
        </p:nvSpPr>
        <p:spPr>
          <a:xfrm>
            <a:off x="4074160" y="4185920"/>
            <a:ext cx="6858000" cy="14732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17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426E67-0172-F03B-772A-4519709A2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20" b="20614"/>
          <a:stretch/>
        </p:blipFill>
        <p:spPr>
          <a:xfrm>
            <a:off x="0" y="1664839"/>
            <a:ext cx="12192000" cy="4572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D7E0F0-E1C3-E198-B0C1-9D53574A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17B6A43-726C-DC03-F834-8E1228735D52}"/>
              </a:ext>
            </a:extLst>
          </p:cNvPr>
          <p:cNvSpPr txBox="1">
            <a:spLocks/>
          </p:cNvSpPr>
          <p:nvPr/>
        </p:nvSpPr>
        <p:spPr>
          <a:xfrm>
            <a:off x="550765" y="20738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5352D1-ED7E-8A18-4EB2-946E97E6A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47" y="994944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 to IAM inside AWS and select the IAM user – IAMDemo1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7E0E3-20D3-E16C-9A37-F2843BCCA927}"/>
              </a:ext>
            </a:extLst>
          </p:cNvPr>
          <p:cNvSpPr/>
          <p:nvPr/>
        </p:nvSpPr>
        <p:spPr>
          <a:xfrm>
            <a:off x="9846169" y="994944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DADDD2-684A-EE1A-9984-39C40F9F4B8D}"/>
              </a:ext>
            </a:extLst>
          </p:cNvPr>
          <p:cNvSpPr/>
          <p:nvPr/>
        </p:nvSpPr>
        <p:spPr>
          <a:xfrm>
            <a:off x="1838960" y="3596640"/>
            <a:ext cx="9377680" cy="3149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A7F76-03BE-7729-545D-819C6FDCF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73" b="8660"/>
          <a:stretch/>
        </p:blipFill>
        <p:spPr>
          <a:xfrm>
            <a:off x="1000760" y="1858482"/>
            <a:ext cx="10190480" cy="44978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78CEB1-DBD3-E411-D8B9-73904549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58F34A-0461-1442-E6B3-F29EE6943E32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24D65D-8D2E-4EE7-AA86-4351A90F2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47" y="994944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Remove the </a:t>
            </a:r>
            <a:r>
              <a:rPr lang="en-US" dirty="0" err="1"/>
              <a:t>DynamoDBFullAccess</a:t>
            </a:r>
            <a:r>
              <a:rPr lang="en-US" dirty="0"/>
              <a:t> policy attached to the user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549181-87A6-C934-F97B-226EDDA6EC6B}"/>
              </a:ext>
            </a:extLst>
          </p:cNvPr>
          <p:cNvSpPr/>
          <p:nvPr/>
        </p:nvSpPr>
        <p:spPr>
          <a:xfrm>
            <a:off x="9846169" y="994944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0385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56D75B-359E-A214-FC1D-E1C1D56B8F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48" b="9185"/>
          <a:stretch/>
        </p:blipFill>
        <p:spPr>
          <a:xfrm>
            <a:off x="1087120" y="1676400"/>
            <a:ext cx="10217399" cy="45211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244E5-007A-45EE-CA91-BE3A9746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C1541-9877-49D9-AE03-1AAAD20C9EC0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25CA6A-CB25-E767-A35B-2E4E7000FCF6}"/>
              </a:ext>
            </a:extLst>
          </p:cNvPr>
          <p:cNvSpPr txBox="1">
            <a:spLocks/>
          </p:cNvSpPr>
          <p:nvPr/>
        </p:nvSpPr>
        <p:spPr>
          <a:xfrm>
            <a:off x="550765" y="2175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AWS DynamoDB </a:t>
            </a:r>
            <a:r>
              <a:rPr lang="en-US" sz="4400" dirty="0" err="1"/>
              <a:t>ReadOnly</a:t>
            </a:r>
            <a:r>
              <a:rPr lang="en-US" sz="4400" dirty="0"/>
              <a:t> access test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9C1D0-93B0-6855-FDF4-8DF4C0E40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47" y="994944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Remove the </a:t>
            </a:r>
            <a:r>
              <a:rPr lang="en-US" dirty="0" err="1"/>
              <a:t>AdministratorAccess</a:t>
            </a:r>
            <a:r>
              <a:rPr lang="en-US" dirty="0"/>
              <a:t> policy attached to the user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64BCD7-C238-42E2-8BF6-7157BF0A593C}"/>
              </a:ext>
            </a:extLst>
          </p:cNvPr>
          <p:cNvSpPr/>
          <p:nvPr/>
        </p:nvSpPr>
        <p:spPr>
          <a:xfrm>
            <a:off x="9846169" y="994944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2AECF4-46A2-BC1D-7422-7A870D2154BC}"/>
              </a:ext>
            </a:extLst>
          </p:cNvPr>
          <p:cNvSpPr/>
          <p:nvPr/>
        </p:nvSpPr>
        <p:spPr>
          <a:xfrm>
            <a:off x="2611120" y="3769360"/>
            <a:ext cx="6461760" cy="355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30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2384535A67D5419F0DFFBB113A6D13" ma:contentTypeVersion="5" ma:contentTypeDescription="Create a new document." ma:contentTypeScope="" ma:versionID="7de337cd9af954a5374ce2bef7ff7f06">
  <xsd:schema xmlns:xsd="http://www.w3.org/2001/XMLSchema" xmlns:xs="http://www.w3.org/2001/XMLSchema" xmlns:p="http://schemas.microsoft.com/office/2006/metadata/properties" xmlns:ns3="e2489835-057d-4d1d-b48a-01c280ee7944" xmlns:ns4="4a1367f8-9737-4fd0-8851-93c193719f09" targetNamespace="http://schemas.microsoft.com/office/2006/metadata/properties" ma:root="true" ma:fieldsID="82969a2230e4d6a68cb354a111ad1054" ns3:_="" ns4:_="">
    <xsd:import namespace="e2489835-057d-4d1d-b48a-01c280ee7944"/>
    <xsd:import namespace="4a1367f8-9737-4fd0-8851-93c193719f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489835-057d-4d1d-b48a-01c280ee79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1367f8-9737-4fd0-8851-93c193719f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AAD201-A3B7-4BFC-B31F-197CB29F86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14AE70-88F7-480E-B280-F5A4B56F72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489835-057d-4d1d-b48a-01c280ee7944"/>
    <ds:schemaRef ds:uri="4a1367f8-9737-4fd0-8851-93c193719f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74A3C7-6CD1-42AD-919B-6CADFCD65A20}">
  <ds:schemaRefs>
    <ds:schemaRef ds:uri="http://purl.org/dc/dcmitype/"/>
    <ds:schemaRef ds:uri="http://www.w3.org/XML/1998/namespace"/>
    <ds:schemaRef ds:uri="http://schemas.openxmlformats.org/package/2006/metadata/core-properties"/>
    <ds:schemaRef ds:uri="4a1367f8-9737-4fd0-8851-93c193719f09"/>
    <ds:schemaRef ds:uri="http://purl.org/dc/terms/"/>
    <ds:schemaRef ds:uri="e2489835-057d-4d1d-b48a-01c280ee7944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385</Words>
  <Application>Microsoft Office PowerPoint</Application>
  <PresentationFormat>Widescreen</PresentationFormat>
  <Paragraphs>76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AWS DynamoDB ReadOnly access test</vt:lpstr>
      <vt:lpstr>AWS DynamoDB ReadOnly access test</vt:lpstr>
      <vt:lpstr>AWS DynamoDB ReadOnly access test</vt:lpstr>
      <vt:lpstr>AWS DynamoDB ReadOnly access test</vt:lpstr>
      <vt:lpstr>AWS DynamoDB ReadOnly access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DynamoDB ReadOnlyAccess test</dc:title>
  <dc:creator>Ankita  Phadke</dc:creator>
  <cp:lastModifiedBy>Ankita  Phadke</cp:lastModifiedBy>
  <cp:revision>19</cp:revision>
  <dcterms:created xsi:type="dcterms:W3CDTF">2023-04-24T14:00:16Z</dcterms:created>
  <dcterms:modified xsi:type="dcterms:W3CDTF">2023-04-24T15:41:24Z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0x010100C42384535A67D5419F0DFFBB113A6D13</vt:lpwstr>
  </property>
</Properties>
</file>